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301" r:id="rId13"/>
    <p:sldId id="299" r:id="rId14"/>
    <p:sldId id="302" r:id="rId15"/>
    <p:sldId id="303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Ballpoint" panose="020B0604020202020204" charset="0"/>
      <p:regular r:id="rId21"/>
    </p:embeddedFont>
    <p:embeddedFont>
      <p:font typeface="Bryndan Writ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Figtree" panose="020B0604020202020204" charset="0"/>
      <p:regular r:id="rId31"/>
      <p:bold r:id="rId32"/>
      <p:italic r:id="rId33"/>
      <p:boldItalic r:id="rId34"/>
    </p:embeddedFont>
    <p:embeddedFont>
      <p:font typeface="Geologica" panose="020B0604020202020204" charset="0"/>
      <p:regular r:id="rId35"/>
      <p:bold r:id="rId36"/>
    </p:embeddedFont>
    <p:embeddedFont>
      <p:font typeface="Geologica SemiBold" panose="020B0604020202020204" charset="0"/>
      <p:regular r:id="rId37"/>
      <p:bold r:id="rId38"/>
    </p:embeddedFont>
    <p:embeddedFont>
      <p:font typeface="Nunito Light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24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a08a7f623f164a7d82689280d829a0d0" TargetMode="Externa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B6BCB70-BA6D-0906-B69D-839799F3A1F2}"/>
              </a:ext>
            </a:extLst>
          </p:cNvPr>
          <p:cNvSpPr txBox="1"/>
          <p:nvPr/>
        </p:nvSpPr>
        <p:spPr>
          <a:xfrm>
            <a:off x="1438835" y="927847"/>
            <a:ext cx="68311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25000"/>
                  </a:schemeClr>
                </a:solidFill>
              </a:rPr>
              <a:t>ET SI ON ESSAYAIT ?</a:t>
            </a:r>
          </a:p>
        </p:txBody>
      </p:sp>
      <p:sp>
        <p:nvSpPr>
          <p:cNvPr id="6" name="Rectangle : coins arrondis 5">
            <a:hlinkClick r:id="rId2"/>
            <a:extLst>
              <a:ext uri="{FF2B5EF4-FFF2-40B4-BE49-F238E27FC236}">
                <a16:creationId xmlns:a16="http://schemas.microsoft.com/office/drawing/2014/main" id="{058FCDA4-6838-DAD3-329E-1CA2D9E5A760}"/>
              </a:ext>
            </a:extLst>
          </p:cNvPr>
          <p:cNvSpPr/>
          <p:nvPr/>
        </p:nvSpPr>
        <p:spPr>
          <a:xfrm>
            <a:off x="2877671" y="2571750"/>
            <a:ext cx="3039035" cy="8309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TRY</a:t>
            </a:r>
          </a:p>
        </p:txBody>
      </p:sp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02144453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805</Words>
  <Application>Microsoft Office PowerPoint</Application>
  <PresentationFormat>Affichage à l'écran (16:9)</PresentationFormat>
  <Paragraphs>175</Paragraphs>
  <Slides>17</Slides>
  <Notes>6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0" baseType="lpstr">
      <vt:lpstr>Nunito Light</vt:lpstr>
      <vt:lpstr>Bryndan Write</vt:lpstr>
      <vt:lpstr>Arial</vt:lpstr>
      <vt:lpstr>Proxima Nova</vt:lpstr>
      <vt:lpstr>DM Sans</vt:lpstr>
      <vt:lpstr>Ballpoint</vt:lpstr>
      <vt:lpstr>Times New Roman</vt:lpstr>
      <vt:lpstr>Geologica SemiBold</vt:lpstr>
      <vt:lpstr>Calibri</vt:lpstr>
      <vt:lpstr>Geologica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CARLOS EDSON BRUMALE KPADONOU</cp:lastModifiedBy>
  <cp:revision>606</cp:revision>
  <dcterms:modified xsi:type="dcterms:W3CDTF">2023-10-27T12:55:47Z</dcterms:modified>
</cp:coreProperties>
</file>